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9" r:id="rId2"/>
    <p:sldId id="257" r:id="rId3"/>
    <p:sldId id="270" r:id="rId4"/>
    <p:sldId id="271" r:id="rId5"/>
    <p:sldId id="276" r:id="rId6"/>
    <p:sldId id="277" r:id="rId7"/>
    <p:sldId id="274" r:id="rId8"/>
    <p:sldId id="275" r:id="rId9"/>
    <p:sldId id="273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A35C7-C0AA-44C0-9EF2-FF3BEF2CD401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9B7DA-9EF3-4656-AC9D-DD1403BDF7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60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9B7DA-9EF3-4656-AC9D-DD1403BDF7F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333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9B7DA-9EF3-4656-AC9D-DD1403BDF7F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333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DD7C-F198-4A02-AF59-F881ED52E728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D2DEB-2A69-40A2-8E25-23E3F3C4E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437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DD7C-F198-4A02-AF59-F881ED52E728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D2DEB-2A69-40A2-8E25-23E3F3C4E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06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DD7C-F198-4A02-AF59-F881ED52E728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D2DEB-2A69-40A2-8E25-23E3F3C4E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575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DD7C-F198-4A02-AF59-F881ED52E728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D2DEB-2A69-40A2-8E25-23E3F3C4E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23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DD7C-F198-4A02-AF59-F881ED52E728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D2DEB-2A69-40A2-8E25-23E3F3C4E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2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DD7C-F198-4A02-AF59-F881ED52E728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D2DEB-2A69-40A2-8E25-23E3F3C4E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620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DD7C-F198-4A02-AF59-F881ED52E728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D2DEB-2A69-40A2-8E25-23E3F3C4E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138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DD7C-F198-4A02-AF59-F881ED52E728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D2DEB-2A69-40A2-8E25-23E3F3C4E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429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DD7C-F198-4A02-AF59-F881ED52E728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D2DEB-2A69-40A2-8E25-23E3F3C4E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107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DD7C-F198-4A02-AF59-F881ED52E728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D2DEB-2A69-40A2-8E25-23E3F3C4E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865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DD7C-F198-4A02-AF59-F881ED52E728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D2DEB-2A69-40A2-8E25-23E3F3C4E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590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1DD7C-F198-4A02-AF59-F881ED52E728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D2DEB-2A69-40A2-8E25-23E3F3C4E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786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3183111"/>
            <a:ext cx="7772400" cy="1470025"/>
          </a:xfrm>
        </p:spPr>
        <p:txBody>
          <a:bodyPr>
            <a:noAutofit/>
          </a:bodyPr>
          <a:lstStyle/>
          <a:p>
            <a:r>
              <a:rPr lang="ko-KR" altLang="en-US" sz="5400" dirty="0" smtClean="0">
                <a:solidFill>
                  <a:schemeClr val="bg2">
                    <a:lumMod val="90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조이스틱 모듈을 이용한 미니카 제어</a:t>
            </a:r>
            <a:endParaRPr lang="ko-KR" altLang="en-US" sz="5400" dirty="0">
              <a:solidFill>
                <a:schemeClr val="bg2">
                  <a:lumMod val="90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1640" y="4869160"/>
            <a:ext cx="6400800" cy="1584176"/>
          </a:xfrm>
        </p:spPr>
        <p:txBody>
          <a:bodyPr>
            <a:normAutofit/>
          </a:bodyPr>
          <a:lstStyle/>
          <a:p>
            <a:r>
              <a:rPr lang="en-US" altLang="ko-KR" sz="29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  <a:cs typeface="함초롬돋움" panose="02030504000101010101" pitchFamily="18" charset="-127"/>
              </a:rPr>
              <a:t>27</a:t>
            </a:r>
            <a:r>
              <a:rPr lang="ko-KR" altLang="en-US" sz="29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  <a:cs typeface="함초롬돋움" panose="02030504000101010101" pitchFamily="18" charset="-127"/>
              </a:rPr>
              <a:t>기 이주형</a:t>
            </a:r>
            <a:endParaRPr lang="ko-KR" altLang="en-US" sz="2900" dirty="0">
              <a:solidFill>
                <a:schemeClr val="accent3">
                  <a:lumMod val="20000"/>
                  <a:lumOff val="80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354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목차</a:t>
            </a:r>
            <a:endParaRPr lang="ko-KR" altLang="en-US" dirty="0">
              <a:solidFill>
                <a:schemeClr val="bg1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endParaRPr lang="en-US" altLang="ko-KR" dirty="0" smtClean="0">
              <a:solidFill>
                <a:schemeClr val="bg1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algn="r"/>
            <a:r>
              <a:rPr lang="ko-KR" altLang="en-US" dirty="0" smtClean="0"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목표</a:t>
            </a:r>
            <a:endParaRPr lang="en-US" altLang="ko-KR" dirty="0" smtClean="0">
              <a:solidFill>
                <a:schemeClr val="bg1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algn="r"/>
            <a:r>
              <a:rPr lang="ko-KR" altLang="en-US" dirty="0" smtClean="0"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진행사</a:t>
            </a:r>
            <a:r>
              <a:rPr lang="ko-KR" altLang="en-US" dirty="0"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항</a:t>
            </a:r>
            <a:r>
              <a:rPr lang="ko-KR" altLang="en-US" dirty="0" smtClean="0"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</a:t>
            </a:r>
            <a:endParaRPr lang="en-US" altLang="ko-KR" dirty="0" smtClean="0">
              <a:solidFill>
                <a:schemeClr val="bg1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algn="r"/>
            <a:r>
              <a:rPr lang="ko-KR" altLang="en-US" dirty="0" smtClean="0"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계획</a:t>
            </a:r>
            <a:endParaRPr lang="ko-KR" altLang="en-US" dirty="0">
              <a:solidFill>
                <a:schemeClr val="bg1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5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목표</a:t>
            </a:r>
            <a:endParaRPr lang="ko-KR" altLang="en-US" dirty="0">
              <a:solidFill>
                <a:schemeClr val="accent2">
                  <a:lumMod val="60000"/>
                  <a:lumOff val="40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조이스틱 모듈을 이용한 미니카 제어</a:t>
            </a:r>
            <a:endParaRPr lang="en-US" altLang="ko-KR" dirty="0" smtClean="0">
              <a:solidFill>
                <a:schemeClr val="accent2">
                  <a:lumMod val="20000"/>
                  <a:lumOff val="80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r>
              <a:rPr lang="ko-KR" altLang="en-US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아두이</a:t>
            </a:r>
            <a:r>
              <a:rPr lang="ko-KR" alt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노</a:t>
            </a:r>
            <a:endParaRPr lang="en-US" altLang="ko-KR" dirty="0" smtClean="0">
              <a:solidFill>
                <a:schemeClr val="accent2">
                  <a:lumMod val="20000"/>
                  <a:lumOff val="80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1" t="34223" r="54522" b="18600"/>
          <a:stretch/>
        </p:blipFill>
        <p:spPr bwMode="auto">
          <a:xfrm>
            <a:off x="987441" y="4797152"/>
            <a:ext cx="1424319" cy="1706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3" t="46185" r="43948" b="32664"/>
          <a:stretch/>
        </p:blipFill>
        <p:spPr bwMode="auto">
          <a:xfrm>
            <a:off x="4200995" y="3537904"/>
            <a:ext cx="3035301" cy="154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26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3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진행사</a:t>
            </a:r>
            <a:r>
              <a:rPr lang="ko-KR" altLang="en-US" dirty="0">
                <a:solidFill>
                  <a:schemeClr val="accent3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925143"/>
          </a:xfrm>
        </p:spPr>
        <p:txBody>
          <a:bodyPr anchor="t">
            <a:normAutofit/>
          </a:bodyPr>
          <a:lstStyle/>
          <a:p>
            <a:r>
              <a:rPr lang="en-US" altLang="ko-KR" sz="2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L298n </a:t>
            </a:r>
            <a:r>
              <a:rPr lang="ko-KR" altLang="en-US" sz="2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모터 드라이브를 이용</a:t>
            </a:r>
            <a:endParaRPr lang="en-US" altLang="ko-KR" sz="2400" dirty="0" smtClean="0">
              <a:solidFill>
                <a:schemeClr val="accent3">
                  <a:lumMod val="20000"/>
                  <a:lumOff val="80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r>
              <a:rPr lang="en-US" altLang="ko-KR" sz="2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2</a:t>
            </a:r>
            <a:r>
              <a:rPr lang="ko-KR" altLang="en-US" sz="2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개의 </a:t>
            </a:r>
            <a:r>
              <a:rPr lang="en-US" altLang="ko-KR" sz="2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dc</a:t>
            </a:r>
            <a:r>
              <a:rPr lang="ko-KR" altLang="en-US" sz="2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모터를 돌릴 회로 납땜</a:t>
            </a:r>
            <a:endParaRPr lang="en-US" altLang="ko-KR" sz="2400" dirty="0" smtClean="0">
              <a:solidFill>
                <a:schemeClr val="accent3">
                  <a:lumMod val="20000"/>
                  <a:lumOff val="80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pPr marL="457200" lvl="1" indent="0">
              <a:buNone/>
            </a:pPr>
            <a:r>
              <a:rPr lang="en-US" altLang="ko-KR" sz="2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	</a:t>
            </a:r>
            <a:r>
              <a:rPr lang="ko-KR" altLang="en-US" sz="20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회로도를</a:t>
            </a:r>
            <a:r>
              <a:rPr lang="ko-KR" altLang="en-US" sz="2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보고 납땜하는 과정에서 실수가 여러 번 생겨 시간이 오래 걸렸음</a:t>
            </a:r>
            <a:endParaRPr lang="en-US" altLang="ko-KR" sz="2000" dirty="0">
              <a:solidFill>
                <a:schemeClr val="accent3">
                  <a:lumMod val="20000"/>
                  <a:lumOff val="80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971600" y="4437112"/>
            <a:ext cx="360040" cy="21602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916720" y="2564904"/>
            <a:ext cx="360040" cy="21602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5" t="9753" r="12847" b="23703"/>
          <a:stretch/>
        </p:blipFill>
        <p:spPr bwMode="auto">
          <a:xfrm>
            <a:off x="323528" y="3284984"/>
            <a:ext cx="8496944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864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3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진행사</a:t>
            </a:r>
            <a:r>
              <a:rPr lang="ko-KR" altLang="en-US" dirty="0">
                <a:solidFill>
                  <a:schemeClr val="accent3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925143"/>
          </a:xfrm>
        </p:spPr>
        <p:txBody>
          <a:bodyPr anchor="t">
            <a:normAutofit/>
          </a:bodyPr>
          <a:lstStyle/>
          <a:p>
            <a:r>
              <a:rPr lang="ko-KR" alt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바퀴를 모터와 결합했는데 바퀴가 안정적으로 돌지 않아 다시 시도해보아야 함</a:t>
            </a:r>
            <a:endParaRPr lang="en-US" altLang="ko-KR" dirty="0" smtClean="0">
              <a:solidFill>
                <a:schemeClr val="accent3">
                  <a:lumMod val="20000"/>
                  <a:lumOff val="80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971600" y="4437112"/>
            <a:ext cx="360040" cy="21602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791580" y="3645024"/>
            <a:ext cx="360040" cy="21602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0" t="5380" r="49695" b="43350"/>
          <a:stretch/>
        </p:blipFill>
        <p:spPr bwMode="auto">
          <a:xfrm>
            <a:off x="90632" y="2636912"/>
            <a:ext cx="2753176" cy="4045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1" t="28974" r="46361" b="30248"/>
          <a:stretch/>
        </p:blipFill>
        <p:spPr bwMode="auto">
          <a:xfrm>
            <a:off x="3059831" y="2636912"/>
            <a:ext cx="3384377" cy="4045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78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3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진행사</a:t>
            </a:r>
            <a:r>
              <a:rPr lang="ko-KR" altLang="en-US" dirty="0">
                <a:solidFill>
                  <a:schemeClr val="accent3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항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1" t="12525" r="33265" b="18311"/>
          <a:stretch/>
        </p:blipFill>
        <p:spPr bwMode="auto">
          <a:xfrm>
            <a:off x="179512" y="1268760"/>
            <a:ext cx="4476108" cy="5234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3" t="15685" r="38431" b="18012"/>
          <a:stretch/>
        </p:blipFill>
        <p:spPr bwMode="auto">
          <a:xfrm>
            <a:off x="4799636" y="1275209"/>
            <a:ext cx="4092844" cy="5228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0" t="9985" r="37520" b="31793"/>
          <a:stretch/>
        </p:blipFill>
        <p:spPr bwMode="auto">
          <a:xfrm>
            <a:off x="4788024" y="1268760"/>
            <a:ext cx="4104456" cy="5234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051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3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진행사</a:t>
            </a:r>
            <a:r>
              <a:rPr lang="ko-KR" altLang="en-US" dirty="0">
                <a:solidFill>
                  <a:schemeClr val="accent3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925143"/>
          </a:xfrm>
        </p:spPr>
        <p:txBody>
          <a:bodyPr anchor="t">
            <a:normAutofit/>
          </a:bodyPr>
          <a:lstStyle/>
          <a:p>
            <a:r>
              <a:rPr lang="ko-KR" alt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조이스틱의 </a:t>
            </a:r>
            <a:r>
              <a:rPr lang="en-US" altLang="ko-KR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x, y</a:t>
            </a:r>
            <a:r>
              <a:rPr lang="ko-KR" alt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축 값을 시리얼 통신으로 받아옴 </a:t>
            </a:r>
            <a:endParaRPr lang="en-US" altLang="ko-KR" dirty="0" smtClean="0">
              <a:solidFill>
                <a:schemeClr val="accent3">
                  <a:lumMod val="20000"/>
                  <a:lumOff val="80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971600" y="4437112"/>
            <a:ext cx="360040" cy="21602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971600" y="3645024"/>
            <a:ext cx="360040" cy="21602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2" r="81942" b="25259"/>
          <a:stretch/>
        </p:blipFill>
        <p:spPr bwMode="auto">
          <a:xfrm>
            <a:off x="6588224" y="2396356"/>
            <a:ext cx="2349500" cy="429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4" t="7574" r="46387" b="53295"/>
          <a:stretch/>
        </p:blipFill>
        <p:spPr bwMode="auto">
          <a:xfrm>
            <a:off x="49225" y="2708920"/>
            <a:ext cx="1844750" cy="2862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0" t="15288" r="51607" b="40300"/>
          <a:stretch/>
        </p:blipFill>
        <p:spPr bwMode="auto">
          <a:xfrm>
            <a:off x="1907704" y="2708920"/>
            <a:ext cx="2104172" cy="2839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36" t="9630" r="37569" b="21235"/>
          <a:stretch/>
        </p:blipFill>
        <p:spPr bwMode="auto">
          <a:xfrm>
            <a:off x="3793951" y="2275706"/>
            <a:ext cx="2578249" cy="432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04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계획</a:t>
            </a:r>
            <a:endParaRPr lang="ko-KR" altLang="en-US" dirty="0">
              <a:solidFill>
                <a:schemeClr val="accent1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925143"/>
          </a:xfrm>
        </p:spPr>
        <p:txBody>
          <a:bodyPr anchor="t">
            <a:normAutofit/>
          </a:bodyPr>
          <a:lstStyle/>
          <a:p>
            <a:r>
              <a:rPr lang="ko-KR" alt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아두이노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간 </a:t>
            </a:r>
            <a:r>
              <a:rPr lang="ko-KR" alt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블루투스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 통신</a:t>
            </a:r>
            <a:endParaRPr lang="en-US" altLang="ko-KR" dirty="0">
              <a:solidFill>
                <a:schemeClr val="accent1">
                  <a:lumMod val="20000"/>
                  <a:lumOff val="80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r>
              <a:rPr lang="ko-KR" altLang="en-US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통신으로 받아온 값을 이용해 소스 작성</a:t>
            </a:r>
            <a:endParaRPr lang="en-US" altLang="ko-KR" dirty="0" smtClean="0">
              <a:solidFill>
                <a:schemeClr val="accent1">
                  <a:lumMod val="20000"/>
                  <a:lumOff val="80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r>
              <a:rPr lang="ko-KR" altLang="en-US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모터의 속도 조절</a:t>
            </a:r>
            <a:endParaRPr lang="en-US" altLang="ko-KR" dirty="0" smtClean="0">
              <a:solidFill>
                <a:schemeClr val="accent1">
                  <a:lumMod val="20000"/>
                  <a:lumOff val="80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  <a:p>
            <a:r>
              <a:rPr lang="ko-KR" altLang="en-US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차체 제작</a:t>
            </a:r>
            <a:endParaRPr lang="en-US" altLang="ko-KR" dirty="0" smtClean="0">
              <a:solidFill>
                <a:schemeClr val="accent1">
                  <a:lumMod val="20000"/>
                  <a:lumOff val="80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804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85800" y="2391023"/>
            <a:ext cx="7772400" cy="1470025"/>
          </a:xfrm>
        </p:spPr>
        <p:txBody>
          <a:bodyPr>
            <a:noAutofit/>
          </a:bodyPr>
          <a:lstStyle/>
          <a:p>
            <a:r>
              <a:rPr lang="en-US" altLang="ko-KR" sz="13800" dirty="0" smtClean="0">
                <a:solidFill>
                  <a:schemeClr val="bg2">
                    <a:lumMod val="50000"/>
                  </a:schemeClr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THANK YOU</a:t>
            </a:r>
            <a:endParaRPr lang="ko-KR" altLang="en-US" sz="13800" dirty="0">
              <a:solidFill>
                <a:schemeClr val="bg2">
                  <a:lumMod val="50000"/>
                </a:schemeClr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069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73</Words>
  <Application>Microsoft Office PowerPoint</Application>
  <PresentationFormat>화면 슬라이드 쇼(4:3)</PresentationFormat>
  <Paragraphs>27</Paragraphs>
  <Slides>9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조이스틱 모듈을 이용한 미니카 제어</vt:lpstr>
      <vt:lpstr>목차</vt:lpstr>
      <vt:lpstr>목표</vt:lpstr>
      <vt:lpstr>진행사항</vt:lpstr>
      <vt:lpstr>진행사항</vt:lpstr>
      <vt:lpstr>진행사항</vt:lpstr>
      <vt:lpstr>진행사항</vt:lpstr>
      <vt:lpstr>계획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sw</dc:creator>
  <cp:lastModifiedBy>sw</cp:lastModifiedBy>
  <cp:revision>43</cp:revision>
  <dcterms:created xsi:type="dcterms:W3CDTF">2016-11-04T08:41:37Z</dcterms:created>
  <dcterms:modified xsi:type="dcterms:W3CDTF">2016-11-17T08:52:16Z</dcterms:modified>
</cp:coreProperties>
</file>